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72" r:id="rId1"/>
  </p:sldMasterIdLst>
  <p:sldIdLst>
    <p:sldId id="256" r:id="rId2"/>
    <p:sldId id="265" r:id="rId3"/>
    <p:sldId id="257" r:id="rId4"/>
    <p:sldId id="258" r:id="rId5"/>
    <p:sldId id="259" r:id="rId6"/>
    <p:sldId id="260" r:id="rId7"/>
    <p:sldId id="261" r:id="rId8"/>
    <p:sldId id="262" r:id="rId9"/>
    <p:sldId id="263" r:id="rId10"/>
    <p:sldId id="264" r:id="rId11"/>
  </p:sldIdLst>
  <p:sldSz cx="9144000" cy="8334375"/>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0"/>
    <p:restoredTop sz="94696"/>
  </p:normalViewPr>
  <p:slideViewPr>
    <p:cSldViewPr snapToGrid="0" snapToObjects="1">
      <p:cViewPr varScale="1">
        <p:scale>
          <a:sx n="86" d="100"/>
          <a:sy n="86" d="100"/>
        </p:scale>
        <p:origin x="2400" y="20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363983"/>
            <a:ext cx="7772400" cy="2901597"/>
          </a:xfrm>
        </p:spPr>
        <p:txBody>
          <a:bodyPr anchor="b"/>
          <a:lstStyle>
            <a:lvl1pPr algn="ctr">
              <a:defRPr sz="6000"/>
            </a:lvl1pPr>
          </a:lstStyle>
          <a:p>
            <a:r>
              <a:rPr lang="en-GB"/>
              <a:t>Click to edit Master title style</a:t>
            </a:r>
            <a:endParaRPr lang="en-US" dirty="0"/>
          </a:p>
        </p:txBody>
      </p:sp>
      <p:sp>
        <p:nvSpPr>
          <p:cNvPr id="3" name="Subtitle 2"/>
          <p:cNvSpPr>
            <a:spLocks noGrp="1"/>
          </p:cNvSpPr>
          <p:nvPr>
            <p:ph type="subTitle" idx="1"/>
          </p:nvPr>
        </p:nvSpPr>
        <p:spPr>
          <a:xfrm>
            <a:off x="1143000" y="4377477"/>
            <a:ext cx="6858000" cy="2012211"/>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dirty="0"/>
          </a:p>
        </p:txBody>
      </p:sp>
      <p:sp>
        <p:nvSpPr>
          <p:cNvPr id="4" name="Date Placeholder 3"/>
          <p:cNvSpPr>
            <a:spLocks noGrp="1"/>
          </p:cNvSpPr>
          <p:nvPr>
            <p:ph type="dt" sz="half" idx="10"/>
          </p:nvPr>
        </p:nvSpPr>
        <p:spPr/>
        <p:txBody>
          <a:bodyPr/>
          <a:lstStyle/>
          <a:p>
            <a:fld id="{E021EDFC-5607-0747-9346-72BC4B27315C}" type="datetimeFigureOut">
              <a:rPr lang="en-US" smtClean="0"/>
              <a:t>2/17/24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495B3B3-FC15-CE41-BC30-801F3ACC1681}" type="slidenum">
              <a:rPr lang="en-US" smtClean="0"/>
              <a:t>‹#›</a:t>
            </a:fld>
            <a:endParaRPr lang="en-US"/>
          </a:p>
        </p:txBody>
      </p:sp>
    </p:spTree>
    <p:extLst>
      <p:ext uri="{BB962C8B-B14F-4D97-AF65-F5344CB8AC3E}">
        <p14:creationId xmlns:p14="http://schemas.microsoft.com/office/powerpoint/2010/main" val="291925941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Content Placeholder 2"/>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E021EDFC-5607-0747-9346-72BC4B27315C}" type="datetimeFigureOut">
              <a:rPr lang="en-US" smtClean="0"/>
              <a:t>2/17/24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495B3B3-FC15-CE41-BC30-801F3ACC1681}" type="slidenum">
              <a:rPr lang="en-US" smtClean="0"/>
              <a:t>‹#›</a:t>
            </a:fld>
            <a:endParaRPr lang="en-US"/>
          </a:p>
        </p:txBody>
      </p:sp>
    </p:spTree>
    <p:extLst>
      <p:ext uri="{BB962C8B-B14F-4D97-AF65-F5344CB8AC3E}">
        <p14:creationId xmlns:p14="http://schemas.microsoft.com/office/powerpoint/2010/main" val="41462047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2077808"/>
            <a:ext cx="7886700" cy="3466868"/>
          </a:xfrm>
        </p:spPr>
        <p:txBody>
          <a:bodyPr anchor="b"/>
          <a:lstStyle>
            <a:lvl1pPr>
              <a:defRPr sz="6000"/>
            </a:lvl1pPr>
          </a:lstStyle>
          <a:p>
            <a:r>
              <a:rPr lang="en-GB"/>
              <a:t>Click to edit Master title style</a:t>
            </a:r>
            <a:endParaRPr lang="en-US" dirty="0"/>
          </a:p>
        </p:txBody>
      </p:sp>
      <p:sp>
        <p:nvSpPr>
          <p:cNvPr id="3" name="Text Placeholder 2"/>
          <p:cNvSpPr>
            <a:spLocks noGrp="1"/>
          </p:cNvSpPr>
          <p:nvPr>
            <p:ph type="body" idx="1"/>
          </p:nvPr>
        </p:nvSpPr>
        <p:spPr>
          <a:xfrm>
            <a:off x="623888" y="5577474"/>
            <a:ext cx="7886700" cy="1823144"/>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sp>
        <p:nvSpPr>
          <p:cNvPr id="4" name="Date Placeholder 3"/>
          <p:cNvSpPr>
            <a:spLocks noGrp="1"/>
          </p:cNvSpPr>
          <p:nvPr>
            <p:ph type="dt" sz="half" idx="10"/>
          </p:nvPr>
        </p:nvSpPr>
        <p:spPr/>
        <p:txBody>
          <a:bodyPr/>
          <a:lstStyle/>
          <a:p>
            <a:fld id="{E021EDFC-5607-0747-9346-72BC4B27315C}" type="datetimeFigureOut">
              <a:rPr lang="en-US" smtClean="0"/>
              <a:t>2/17/24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495B3B3-FC15-CE41-BC30-801F3ACC1681}" type="slidenum">
              <a:rPr lang="en-US" smtClean="0"/>
              <a:t>‹#›</a:t>
            </a:fld>
            <a:endParaRPr lang="en-US"/>
          </a:p>
        </p:txBody>
      </p:sp>
    </p:spTree>
    <p:extLst>
      <p:ext uri="{BB962C8B-B14F-4D97-AF65-F5344CB8AC3E}">
        <p14:creationId xmlns:p14="http://schemas.microsoft.com/office/powerpoint/2010/main" val="351646098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Content Placeholder 2"/>
          <p:cNvSpPr>
            <a:spLocks noGrp="1"/>
          </p:cNvSpPr>
          <p:nvPr>
            <p:ph sz="half" idx="1"/>
          </p:nvPr>
        </p:nvSpPr>
        <p:spPr>
          <a:xfrm>
            <a:off x="628650" y="2218642"/>
            <a:ext cx="3886200" cy="5288084"/>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Content Placeholder 3"/>
          <p:cNvSpPr>
            <a:spLocks noGrp="1"/>
          </p:cNvSpPr>
          <p:nvPr>
            <p:ph sz="half" idx="2"/>
          </p:nvPr>
        </p:nvSpPr>
        <p:spPr>
          <a:xfrm>
            <a:off x="4629150" y="2218642"/>
            <a:ext cx="3886200" cy="5288084"/>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5" name="Date Placeholder 4"/>
          <p:cNvSpPr>
            <a:spLocks noGrp="1"/>
          </p:cNvSpPr>
          <p:nvPr>
            <p:ph type="dt" sz="half" idx="10"/>
          </p:nvPr>
        </p:nvSpPr>
        <p:spPr/>
        <p:txBody>
          <a:bodyPr/>
          <a:lstStyle/>
          <a:p>
            <a:fld id="{E021EDFC-5607-0747-9346-72BC4B27315C}" type="datetimeFigureOut">
              <a:rPr lang="en-US" smtClean="0"/>
              <a:t>2/17/24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495B3B3-FC15-CE41-BC30-801F3ACC1681}" type="slidenum">
              <a:rPr lang="en-US" smtClean="0"/>
              <a:t>‹#›</a:t>
            </a:fld>
            <a:endParaRPr lang="en-US"/>
          </a:p>
        </p:txBody>
      </p:sp>
    </p:spTree>
    <p:extLst>
      <p:ext uri="{BB962C8B-B14F-4D97-AF65-F5344CB8AC3E}">
        <p14:creationId xmlns:p14="http://schemas.microsoft.com/office/powerpoint/2010/main" val="407692399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443730"/>
            <a:ext cx="7886700" cy="1610927"/>
          </a:xfrm>
        </p:spPr>
        <p:txBody>
          <a:bodyPr/>
          <a:lstStyle/>
          <a:p>
            <a:r>
              <a:rPr lang="en-GB"/>
              <a:t>Click to edit Master title style</a:t>
            </a:r>
            <a:endParaRPr lang="en-US" dirty="0"/>
          </a:p>
        </p:txBody>
      </p:sp>
      <p:sp>
        <p:nvSpPr>
          <p:cNvPr id="3" name="Text Placeholder 2"/>
          <p:cNvSpPr>
            <a:spLocks noGrp="1"/>
          </p:cNvSpPr>
          <p:nvPr>
            <p:ph type="body" idx="1"/>
          </p:nvPr>
        </p:nvSpPr>
        <p:spPr>
          <a:xfrm>
            <a:off x="629842" y="2043080"/>
            <a:ext cx="3868340" cy="100128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p:cNvSpPr>
            <a:spLocks noGrp="1"/>
          </p:cNvSpPr>
          <p:nvPr>
            <p:ph sz="half" idx="2"/>
          </p:nvPr>
        </p:nvSpPr>
        <p:spPr>
          <a:xfrm>
            <a:off x="629842" y="3044362"/>
            <a:ext cx="3868340" cy="447779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5" name="Text Placeholder 4"/>
          <p:cNvSpPr>
            <a:spLocks noGrp="1"/>
          </p:cNvSpPr>
          <p:nvPr>
            <p:ph type="body" sz="quarter" idx="3"/>
          </p:nvPr>
        </p:nvSpPr>
        <p:spPr>
          <a:xfrm>
            <a:off x="4629151" y="2043080"/>
            <a:ext cx="3887391" cy="100128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p:cNvSpPr>
            <a:spLocks noGrp="1"/>
          </p:cNvSpPr>
          <p:nvPr>
            <p:ph sz="quarter" idx="4"/>
          </p:nvPr>
        </p:nvSpPr>
        <p:spPr>
          <a:xfrm>
            <a:off x="4629151" y="3044362"/>
            <a:ext cx="3887391" cy="447779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7" name="Date Placeholder 6"/>
          <p:cNvSpPr>
            <a:spLocks noGrp="1"/>
          </p:cNvSpPr>
          <p:nvPr>
            <p:ph type="dt" sz="half" idx="10"/>
          </p:nvPr>
        </p:nvSpPr>
        <p:spPr/>
        <p:txBody>
          <a:bodyPr/>
          <a:lstStyle/>
          <a:p>
            <a:fld id="{E021EDFC-5607-0747-9346-72BC4B27315C}" type="datetimeFigureOut">
              <a:rPr lang="en-US" smtClean="0"/>
              <a:t>2/17/24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495B3B3-FC15-CE41-BC30-801F3ACC1681}" type="slidenum">
              <a:rPr lang="en-US" smtClean="0"/>
              <a:t>‹#›</a:t>
            </a:fld>
            <a:endParaRPr lang="en-US"/>
          </a:p>
        </p:txBody>
      </p:sp>
    </p:spTree>
    <p:extLst>
      <p:ext uri="{BB962C8B-B14F-4D97-AF65-F5344CB8AC3E}">
        <p14:creationId xmlns:p14="http://schemas.microsoft.com/office/powerpoint/2010/main" val="74505822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Date Placeholder 2"/>
          <p:cNvSpPr>
            <a:spLocks noGrp="1"/>
          </p:cNvSpPr>
          <p:nvPr>
            <p:ph type="dt" sz="half" idx="10"/>
          </p:nvPr>
        </p:nvSpPr>
        <p:spPr/>
        <p:txBody>
          <a:bodyPr/>
          <a:lstStyle/>
          <a:p>
            <a:fld id="{E021EDFC-5607-0747-9346-72BC4B27315C}" type="datetimeFigureOut">
              <a:rPr lang="en-US" smtClean="0"/>
              <a:t>2/17/24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495B3B3-FC15-CE41-BC30-801F3ACC1681}" type="slidenum">
              <a:rPr lang="en-US" smtClean="0"/>
              <a:t>‹#›</a:t>
            </a:fld>
            <a:endParaRPr lang="en-US"/>
          </a:p>
        </p:txBody>
      </p:sp>
    </p:spTree>
    <p:extLst>
      <p:ext uri="{BB962C8B-B14F-4D97-AF65-F5344CB8AC3E}">
        <p14:creationId xmlns:p14="http://schemas.microsoft.com/office/powerpoint/2010/main" val="223422242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021EDFC-5607-0747-9346-72BC4B27315C}" type="datetimeFigureOut">
              <a:rPr lang="en-US" smtClean="0"/>
              <a:t>2/17/24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495B3B3-FC15-CE41-BC30-801F3ACC1681}" type="slidenum">
              <a:rPr lang="en-US" smtClean="0"/>
              <a:t>‹#›</a:t>
            </a:fld>
            <a:endParaRPr lang="en-US"/>
          </a:p>
        </p:txBody>
      </p:sp>
    </p:spTree>
    <p:extLst>
      <p:ext uri="{BB962C8B-B14F-4D97-AF65-F5344CB8AC3E}">
        <p14:creationId xmlns:p14="http://schemas.microsoft.com/office/powerpoint/2010/main" val="176140954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555625"/>
            <a:ext cx="2949178" cy="1944688"/>
          </a:xfrm>
        </p:spPr>
        <p:txBody>
          <a:bodyPr anchor="b"/>
          <a:lstStyle>
            <a:lvl1pPr>
              <a:defRPr sz="3200"/>
            </a:lvl1pPr>
          </a:lstStyle>
          <a:p>
            <a:r>
              <a:rPr lang="en-GB"/>
              <a:t>Click to edit Master title style</a:t>
            </a:r>
            <a:endParaRPr lang="en-US" dirty="0"/>
          </a:p>
        </p:txBody>
      </p:sp>
      <p:sp>
        <p:nvSpPr>
          <p:cNvPr id="3" name="Content Placeholder 2"/>
          <p:cNvSpPr>
            <a:spLocks noGrp="1"/>
          </p:cNvSpPr>
          <p:nvPr>
            <p:ph idx="1"/>
          </p:nvPr>
        </p:nvSpPr>
        <p:spPr>
          <a:xfrm>
            <a:off x="3887391" y="1199998"/>
            <a:ext cx="4629150" cy="5922808"/>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Text Placeholder 3"/>
          <p:cNvSpPr>
            <a:spLocks noGrp="1"/>
          </p:cNvSpPr>
          <p:nvPr>
            <p:ph type="body" sz="half" idx="2"/>
          </p:nvPr>
        </p:nvSpPr>
        <p:spPr>
          <a:xfrm>
            <a:off x="629841" y="2500313"/>
            <a:ext cx="2949178" cy="463213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p:cNvSpPr>
            <a:spLocks noGrp="1"/>
          </p:cNvSpPr>
          <p:nvPr>
            <p:ph type="dt" sz="half" idx="10"/>
          </p:nvPr>
        </p:nvSpPr>
        <p:spPr/>
        <p:txBody>
          <a:bodyPr/>
          <a:lstStyle/>
          <a:p>
            <a:fld id="{E021EDFC-5607-0747-9346-72BC4B27315C}" type="datetimeFigureOut">
              <a:rPr lang="en-US" smtClean="0"/>
              <a:t>2/17/24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495B3B3-FC15-CE41-BC30-801F3ACC1681}" type="slidenum">
              <a:rPr lang="en-US" smtClean="0"/>
              <a:t>‹#›</a:t>
            </a:fld>
            <a:endParaRPr lang="en-US"/>
          </a:p>
        </p:txBody>
      </p:sp>
    </p:spTree>
    <p:extLst>
      <p:ext uri="{BB962C8B-B14F-4D97-AF65-F5344CB8AC3E}">
        <p14:creationId xmlns:p14="http://schemas.microsoft.com/office/powerpoint/2010/main" val="77862009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555625"/>
            <a:ext cx="2949178" cy="1944688"/>
          </a:xfrm>
        </p:spPr>
        <p:txBody>
          <a:bodyPr anchor="b"/>
          <a:lstStyle>
            <a:lvl1pPr>
              <a:defRPr sz="3200"/>
            </a:lvl1pPr>
          </a:lstStyle>
          <a:p>
            <a:r>
              <a:rPr lang="en-GB"/>
              <a:t>Click to edit Master title style</a:t>
            </a:r>
            <a:endParaRPr lang="en-US" dirty="0"/>
          </a:p>
        </p:txBody>
      </p:sp>
      <p:sp>
        <p:nvSpPr>
          <p:cNvPr id="3" name="Picture Placeholder 2"/>
          <p:cNvSpPr>
            <a:spLocks noGrp="1" noChangeAspect="1"/>
          </p:cNvSpPr>
          <p:nvPr>
            <p:ph type="pic" idx="1"/>
          </p:nvPr>
        </p:nvSpPr>
        <p:spPr>
          <a:xfrm>
            <a:off x="3887391" y="1199998"/>
            <a:ext cx="4629150" cy="5922808"/>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a:t>Click icon to add picture</a:t>
            </a:r>
            <a:endParaRPr lang="en-US" dirty="0"/>
          </a:p>
        </p:txBody>
      </p:sp>
      <p:sp>
        <p:nvSpPr>
          <p:cNvPr id="4" name="Text Placeholder 3"/>
          <p:cNvSpPr>
            <a:spLocks noGrp="1"/>
          </p:cNvSpPr>
          <p:nvPr>
            <p:ph type="body" sz="half" idx="2"/>
          </p:nvPr>
        </p:nvSpPr>
        <p:spPr>
          <a:xfrm>
            <a:off x="629841" y="2500313"/>
            <a:ext cx="2949178" cy="463213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p:cNvSpPr>
            <a:spLocks noGrp="1"/>
          </p:cNvSpPr>
          <p:nvPr>
            <p:ph type="dt" sz="half" idx="10"/>
          </p:nvPr>
        </p:nvSpPr>
        <p:spPr/>
        <p:txBody>
          <a:bodyPr/>
          <a:lstStyle/>
          <a:p>
            <a:fld id="{E021EDFC-5607-0747-9346-72BC4B27315C}" type="datetimeFigureOut">
              <a:rPr lang="en-US" smtClean="0"/>
              <a:t>2/17/24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495B3B3-FC15-CE41-BC30-801F3ACC1681}" type="slidenum">
              <a:rPr lang="en-US" smtClean="0"/>
              <a:t>‹#›</a:t>
            </a:fld>
            <a:endParaRPr lang="en-US"/>
          </a:p>
        </p:txBody>
      </p:sp>
    </p:spTree>
    <p:extLst>
      <p:ext uri="{BB962C8B-B14F-4D97-AF65-F5344CB8AC3E}">
        <p14:creationId xmlns:p14="http://schemas.microsoft.com/office/powerpoint/2010/main" val="265914373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E021EDFC-5607-0747-9346-72BC4B27315C}" type="datetimeFigureOut">
              <a:rPr lang="en-US" smtClean="0"/>
              <a:t>2/17/24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495B3B3-FC15-CE41-BC30-801F3ACC1681}" type="slidenum">
              <a:rPr lang="en-US" smtClean="0"/>
              <a:t>‹#›</a:t>
            </a:fld>
            <a:endParaRPr lang="en-US"/>
          </a:p>
        </p:txBody>
      </p:sp>
    </p:spTree>
    <p:extLst>
      <p:ext uri="{BB962C8B-B14F-4D97-AF65-F5344CB8AC3E}">
        <p14:creationId xmlns:p14="http://schemas.microsoft.com/office/powerpoint/2010/main" val="356592262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6" y="443728"/>
            <a:ext cx="1971675" cy="7062998"/>
          </a:xfrm>
        </p:spPr>
        <p:txBody>
          <a:bodyPr vert="eaVert"/>
          <a:lstStyle/>
          <a:p>
            <a:r>
              <a:rPr lang="en-GB"/>
              <a:t>Click to edit Master title style</a:t>
            </a:r>
            <a:endParaRPr lang="en-US" dirty="0"/>
          </a:p>
        </p:txBody>
      </p:sp>
      <p:sp>
        <p:nvSpPr>
          <p:cNvPr id="3" name="Vertical Text Placeholder 2"/>
          <p:cNvSpPr>
            <a:spLocks noGrp="1"/>
          </p:cNvSpPr>
          <p:nvPr>
            <p:ph type="body" orient="vert" idx="1"/>
          </p:nvPr>
        </p:nvSpPr>
        <p:spPr>
          <a:xfrm>
            <a:off x="628651" y="443728"/>
            <a:ext cx="5800725" cy="706299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E021EDFC-5607-0747-9346-72BC4B27315C}" type="datetimeFigureOut">
              <a:rPr lang="en-US" smtClean="0"/>
              <a:t>2/17/24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495B3B3-FC15-CE41-BC30-801F3ACC1681}" type="slidenum">
              <a:rPr lang="en-US" smtClean="0"/>
              <a:t>‹#›</a:t>
            </a:fld>
            <a:endParaRPr lang="en-US"/>
          </a:p>
        </p:txBody>
      </p:sp>
    </p:spTree>
    <p:extLst>
      <p:ext uri="{BB962C8B-B14F-4D97-AF65-F5344CB8AC3E}">
        <p14:creationId xmlns:p14="http://schemas.microsoft.com/office/powerpoint/2010/main" val="240109966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443730"/>
            <a:ext cx="7886700" cy="1610927"/>
          </a:xfrm>
          <a:prstGeom prst="rect">
            <a:avLst/>
          </a:prstGeom>
        </p:spPr>
        <p:txBody>
          <a:bodyPr vert="horz" lIns="91440" tIns="45720" rIns="91440" bIns="45720" rtlCol="0" anchor="ctr">
            <a:normAutofit/>
          </a:bodyPr>
          <a:lstStyle/>
          <a:p>
            <a:r>
              <a:rPr lang="en-GB"/>
              <a:t>Click to edit Master title style</a:t>
            </a:r>
            <a:endParaRPr lang="en-US" dirty="0"/>
          </a:p>
        </p:txBody>
      </p:sp>
      <p:sp>
        <p:nvSpPr>
          <p:cNvPr id="3" name="Text Placeholder 2"/>
          <p:cNvSpPr>
            <a:spLocks noGrp="1"/>
          </p:cNvSpPr>
          <p:nvPr>
            <p:ph type="body" idx="1"/>
          </p:nvPr>
        </p:nvSpPr>
        <p:spPr>
          <a:xfrm>
            <a:off x="628650" y="2218642"/>
            <a:ext cx="7886700" cy="5288084"/>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2"/>
          </p:nvPr>
        </p:nvSpPr>
        <p:spPr>
          <a:xfrm>
            <a:off x="628650" y="7724733"/>
            <a:ext cx="2057400" cy="443728"/>
          </a:xfrm>
          <a:prstGeom prst="rect">
            <a:avLst/>
          </a:prstGeom>
        </p:spPr>
        <p:txBody>
          <a:bodyPr vert="horz" lIns="91440" tIns="45720" rIns="91440" bIns="45720" rtlCol="0" anchor="ctr"/>
          <a:lstStyle>
            <a:lvl1pPr algn="l">
              <a:defRPr sz="1200">
                <a:solidFill>
                  <a:schemeClr val="tx1">
                    <a:tint val="75000"/>
                  </a:schemeClr>
                </a:solidFill>
              </a:defRPr>
            </a:lvl1pPr>
          </a:lstStyle>
          <a:p>
            <a:fld id="{E021EDFC-5607-0747-9346-72BC4B27315C}" type="datetimeFigureOut">
              <a:rPr lang="en-US" smtClean="0"/>
              <a:t>2/17/24</a:t>
            </a:fld>
            <a:endParaRPr lang="en-US"/>
          </a:p>
        </p:txBody>
      </p:sp>
      <p:sp>
        <p:nvSpPr>
          <p:cNvPr id="5" name="Footer Placeholder 4"/>
          <p:cNvSpPr>
            <a:spLocks noGrp="1"/>
          </p:cNvSpPr>
          <p:nvPr>
            <p:ph type="ftr" sz="quarter" idx="3"/>
          </p:nvPr>
        </p:nvSpPr>
        <p:spPr>
          <a:xfrm>
            <a:off x="3028950" y="7724733"/>
            <a:ext cx="3086100" cy="443728"/>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7724733"/>
            <a:ext cx="2057400" cy="443728"/>
          </a:xfrm>
          <a:prstGeom prst="rect">
            <a:avLst/>
          </a:prstGeom>
        </p:spPr>
        <p:txBody>
          <a:bodyPr vert="horz" lIns="91440" tIns="45720" rIns="91440" bIns="45720" rtlCol="0" anchor="ctr"/>
          <a:lstStyle>
            <a:lvl1pPr algn="r">
              <a:defRPr sz="1200">
                <a:solidFill>
                  <a:schemeClr val="tx1">
                    <a:tint val="75000"/>
                  </a:schemeClr>
                </a:solidFill>
              </a:defRPr>
            </a:lvl1pPr>
          </a:lstStyle>
          <a:p>
            <a:fld id="{3495B3B3-FC15-CE41-BC30-801F3ACC1681}" type="slidenum">
              <a:rPr lang="en-US" smtClean="0"/>
              <a:t>‹#›</a:t>
            </a:fld>
            <a:endParaRPr lang="en-US"/>
          </a:p>
        </p:txBody>
      </p:sp>
    </p:spTree>
    <p:extLst>
      <p:ext uri="{BB962C8B-B14F-4D97-AF65-F5344CB8AC3E}">
        <p14:creationId xmlns:p14="http://schemas.microsoft.com/office/powerpoint/2010/main" val="1216625234"/>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5D4EFFC-0D98-3733-DB41-8120BA42F6F9}"/>
              </a:ext>
            </a:extLst>
          </p:cNvPr>
          <p:cNvSpPr txBox="1"/>
          <p:nvPr/>
        </p:nvSpPr>
        <p:spPr>
          <a:xfrm>
            <a:off x="1493423" y="1304544"/>
            <a:ext cx="5177199" cy="923330"/>
          </a:xfrm>
          <a:prstGeom prst="rect">
            <a:avLst/>
          </a:prstGeom>
          <a:noFill/>
        </p:spPr>
        <p:txBody>
          <a:bodyPr wrap="square" rtlCol="0">
            <a:spAutoFit/>
          </a:bodyPr>
          <a:lstStyle/>
          <a:p>
            <a:r>
              <a:rPr lang="en-US" sz="5400" dirty="0"/>
              <a:t>RNA modification</a:t>
            </a:r>
          </a:p>
        </p:txBody>
      </p:sp>
      <p:sp>
        <p:nvSpPr>
          <p:cNvPr id="4" name="TextBox 3">
            <a:extLst>
              <a:ext uri="{FF2B5EF4-FFF2-40B4-BE49-F238E27FC236}">
                <a16:creationId xmlns:a16="http://schemas.microsoft.com/office/drawing/2014/main" id="{3F6F7BC9-5856-2FA4-6E73-D5B87A6A6F7A}"/>
              </a:ext>
            </a:extLst>
          </p:cNvPr>
          <p:cNvSpPr txBox="1"/>
          <p:nvPr/>
        </p:nvSpPr>
        <p:spPr>
          <a:xfrm>
            <a:off x="6443376" y="4718304"/>
            <a:ext cx="2280176" cy="1200329"/>
          </a:xfrm>
          <a:prstGeom prst="rect">
            <a:avLst/>
          </a:prstGeom>
          <a:noFill/>
        </p:spPr>
        <p:txBody>
          <a:bodyPr wrap="none" rtlCol="0">
            <a:spAutoFit/>
          </a:bodyPr>
          <a:lstStyle/>
          <a:p>
            <a:r>
              <a:rPr lang="en-US" dirty="0"/>
              <a:t>Dr. </a:t>
            </a:r>
            <a:r>
              <a:rPr lang="en-US" dirty="0" err="1"/>
              <a:t>Kuntala</a:t>
            </a:r>
            <a:r>
              <a:rPr lang="en-US" dirty="0"/>
              <a:t> S. </a:t>
            </a:r>
            <a:r>
              <a:rPr lang="en-US" dirty="0" err="1"/>
              <a:t>Bordoloi</a:t>
            </a:r>
            <a:endParaRPr lang="en-US" dirty="0"/>
          </a:p>
          <a:p>
            <a:r>
              <a:rPr lang="en-US" dirty="0"/>
              <a:t>Assistant Professor</a:t>
            </a:r>
          </a:p>
          <a:p>
            <a:r>
              <a:rPr lang="en-US" dirty="0"/>
              <a:t>Department of Botany</a:t>
            </a:r>
          </a:p>
          <a:p>
            <a:r>
              <a:rPr lang="en-US" dirty="0" err="1"/>
              <a:t>Manga;dai</a:t>
            </a:r>
            <a:r>
              <a:rPr lang="en-US" dirty="0"/>
              <a:t> College</a:t>
            </a:r>
          </a:p>
        </p:txBody>
      </p:sp>
    </p:spTree>
    <p:extLst>
      <p:ext uri="{BB962C8B-B14F-4D97-AF65-F5344CB8AC3E}">
        <p14:creationId xmlns:p14="http://schemas.microsoft.com/office/powerpoint/2010/main" val="330630117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page1220image21277040">
            <a:extLst>
              <a:ext uri="{FF2B5EF4-FFF2-40B4-BE49-F238E27FC236}">
                <a16:creationId xmlns:a16="http://schemas.microsoft.com/office/drawing/2014/main" id="{AEB77C18-DA8B-CB46-38AD-D3809A92268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76984" y="2871787"/>
            <a:ext cx="5562600" cy="12954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167782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9" name="Picture 1" descr="page1221image21193664">
            <a:extLst>
              <a:ext uri="{FF2B5EF4-FFF2-40B4-BE49-F238E27FC236}">
                <a16:creationId xmlns:a16="http://schemas.microsoft.com/office/drawing/2014/main" id="{9E3F2BF2-EA44-E706-73C4-C45DACA0306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92480" y="1359979"/>
            <a:ext cx="7787722" cy="3694176"/>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3D2D58A6-B86B-B572-7741-CE32B40B0F01}"/>
              </a:ext>
            </a:extLst>
          </p:cNvPr>
          <p:cNvSpPr txBox="1"/>
          <p:nvPr/>
        </p:nvSpPr>
        <p:spPr>
          <a:xfrm>
            <a:off x="1694688" y="5773484"/>
            <a:ext cx="6219010" cy="646331"/>
          </a:xfrm>
          <a:prstGeom prst="rect">
            <a:avLst/>
          </a:prstGeom>
          <a:noFill/>
        </p:spPr>
        <p:txBody>
          <a:bodyPr wrap="none" rtlCol="0">
            <a:spAutoFit/>
          </a:bodyPr>
          <a:lstStyle/>
          <a:p>
            <a:r>
              <a:rPr lang="en-IN" b="1" dirty="0"/>
              <a:t>Fig. The splicing of nuclear introns requires a two-step process. </a:t>
            </a:r>
            <a:endParaRPr lang="en-IN" dirty="0"/>
          </a:p>
          <a:p>
            <a:endParaRPr lang="en-US" dirty="0"/>
          </a:p>
        </p:txBody>
      </p:sp>
    </p:spTree>
    <p:extLst>
      <p:ext uri="{BB962C8B-B14F-4D97-AF65-F5344CB8AC3E}">
        <p14:creationId xmlns:p14="http://schemas.microsoft.com/office/powerpoint/2010/main" val="370049922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3" name="Picture 1" descr="page1222image21813968">
            <a:extLst>
              <a:ext uri="{FF2B5EF4-FFF2-40B4-BE49-F238E27FC236}">
                <a16:creationId xmlns:a16="http://schemas.microsoft.com/office/drawing/2014/main" id="{17A14E21-E35B-DB7D-F947-D23D288CC15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54440" y="176016"/>
            <a:ext cx="4471589" cy="7982341"/>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7D908138-4184-E6B1-AC2D-803BFB202C04}"/>
              </a:ext>
            </a:extLst>
          </p:cNvPr>
          <p:cNvSpPr txBox="1"/>
          <p:nvPr/>
        </p:nvSpPr>
        <p:spPr>
          <a:xfrm>
            <a:off x="5876944" y="2689858"/>
            <a:ext cx="2802361" cy="1477328"/>
          </a:xfrm>
          <a:prstGeom prst="rect">
            <a:avLst/>
          </a:prstGeom>
          <a:noFill/>
        </p:spPr>
        <p:txBody>
          <a:bodyPr wrap="square" rtlCol="0">
            <a:spAutoFit/>
          </a:bodyPr>
          <a:lstStyle/>
          <a:p>
            <a:r>
              <a:rPr lang="en-IN" b="1" dirty="0"/>
              <a:t>Fig. RNA splicing takes place within the spliceosome. The spliceosome assembles sequentially. </a:t>
            </a:r>
            <a:endParaRPr lang="en-IN" dirty="0"/>
          </a:p>
        </p:txBody>
      </p:sp>
    </p:spTree>
    <p:extLst>
      <p:ext uri="{BB962C8B-B14F-4D97-AF65-F5344CB8AC3E}">
        <p14:creationId xmlns:p14="http://schemas.microsoft.com/office/powerpoint/2010/main" val="427329353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7" name="Picture 1" descr="page1225image21763984">
            <a:extLst>
              <a:ext uri="{FF2B5EF4-FFF2-40B4-BE49-F238E27FC236}">
                <a16:creationId xmlns:a16="http://schemas.microsoft.com/office/drawing/2014/main" id="{E96E8111-770F-EA95-7DA8-13E6F9A8F21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34321" y="3072828"/>
            <a:ext cx="3806564" cy="5096655"/>
          </a:xfrm>
          <a:prstGeom prst="rect">
            <a:avLst/>
          </a:prstGeom>
          <a:noFill/>
          <a:extLst>
            <a:ext uri="{909E8E84-426E-40DD-AFC4-6F175D3DCCD1}">
              <a14:hiddenFill xmlns:a14="http://schemas.microsoft.com/office/drawing/2010/main">
                <a:solidFill>
                  <a:srgbClr val="FFFFFF"/>
                </a:solidFill>
              </a14:hiddenFill>
            </a:ext>
          </a:extLst>
        </p:spPr>
      </p:pic>
      <p:pic>
        <p:nvPicPr>
          <p:cNvPr id="4098" name="Picture 2" descr="page1225image21766688">
            <a:extLst>
              <a:ext uri="{FF2B5EF4-FFF2-40B4-BE49-F238E27FC236}">
                <a16:creationId xmlns:a16="http://schemas.microsoft.com/office/drawing/2014/main" id="{ADABFC7D-F583-FCB9-1E3F-EBCFD44D34C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34321" y="164892"/>
            <a:ext cx="3920781" cy="2728210"/>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8B8EBC5E-1121-5AC8-6BB8-FA9E673EF2D7}"/>
              </a:ext>
            </a:extLst>
          </p:cNvPr>
          <p:cNvSpPr txBox="1"/>
          <p:nvPr/>
        </p:nvSpPr>
        <p:spPr>
          <a:xfrm>
            <a:off x="5876944" y="2689858"/>
            <a:ext cx="2802361" cy="1200329"/>
          </a:xfrm>
          <a:prstGeom prst="rect">
            <a:avLst/>
          </a:prstGeom>
          <a:noFill/>
        </p:spPr>
        <p:txBody>
          <a:bodyPr wrap="square" rtlCol="0">
            <a:spAutoFit/>
          </a:bodyPr>
          <a:lstStyle/>
          <a:p>
            <a:r>
              <a:rPr lang="en-IN" b="1" dirty="0"/>
              <a:t>Fig. Group I and group II introns fold into characteristic secondary structures. </a:t>
            </a:r>
            <a:endParaRPr lang="en-IN" dirty="0"/>
          </a:p>
        </p:txBody>
      </p:sp>
    </p:spTree>
    <p:extLst>
      <p:ext uri="{BB962C8B-B14F-4D97-AF65-F5344CB8AC3E}">
        <p14:creationId xmlns:p14="http://schemas.microsoft.com/office/powerpoint/2010/main" val="50113204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5" name="Picture 1" descr="page1228image21783488">
            <a:extLst>
              <a:ext uri="{FF2B5EF4-FFF2-40B4-BE49-F238E27FC236}">
                <a16:creationId xmlns:a16="http://schemas.microsoft.com/office/drawing/2014/main" id="{E930B294-2F77-0C2E-3758-66CA24B0F3F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74700" y="457200"/>
            <a:ext cx="5562600" cy="7137400"/>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4BED0789-259E-F8C5-2629-B3BFD9A45899}"/>
              </a:ext>
            </a:extLst>
          </p:cNvPr>
          <p:cNvSpPr txBox="1"/>
          <p:nvPr/>
        </p:nvSpPr>
        <p:spPr>
          <a:xfrm>
            <a:off x="6337300" y="2702558"/>
            <a:ext cx="2802361" cy="1200329"/>
          </a:xfrm>
          <a:prstGeom prst="rect">
            <a:avLst/>
          </a:prstGeom>
          <a:noFill/>
        </p:spPr>
        <p:txBody>
          <a:bodyPr wrap="square" rtlCol="0">
            <a:spAutoFit/>
          </a:bodyPr>
          <a:lstStyle/>
          <a:p>
            <a:r>
              <a:rPr lang="en-IN" b="1" dirty="0"/>
              <a:t>Fig. </a:t>
            </a:r>
            <a:r>
              <a:rPr lang="en-IN" dirty="0"/>
              <a:t>With alternative splicing, pre-mRNA can be spliced in different ways to produce different mRNAs. </a:t>
            </a:r>
          </a:p>
        </p:txBody>
      </p:sp>
    </p:spTree>
    <p:extLst>
      <p:ext uri="{BB962C8B-B14F-4D97-AF65-F5344CB8AC3E}">
        <p14:creationId xmlns:p14="http://schemas.microsoft.com/office/powerpoint/2010/main" val="211759112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9" name="Picture 1" descr="page1229image21296128">
            <a:extLst>
              <a:ext uri="{FF2B5EF4-FFF2-40B4-BE49-F238E27FC236}">
                <a16:creationId xmlns:a16="http://schemas.microsoft.com/office/drawing/2014/main" id="{409F395F-5B32-81F8-EF8D-758FD851D7E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51000" y="469900"/>
            <a:ext cx="5562600" cy="5130800"/>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B6529741-3C8F-169E-8206-8E82AA849D98}"/>
              </a:ext>
            </a:extLst>
          </p:cNvPr>
          <p:cNvSpPr txBox="1"/>
          <p:nvPr/>
        </p:nvSpPr>
        <p:spPr>
          <a:xfrm>
            <a:off x="2777119" y="6169658"/>
            <a:ext cx="4525381" cy="1477328"/>
          </a:xfrm>
          <a:prstGeom prst="rect">
            <a:avLst/>
          </a:prstGeom>
          <a:noFill/>
        </p:spPr>
        <p:txBody>
          <a:bodyPr wrap="square" rtlCol="0">
            <a:spAutoFit/>
          </a:bodyPr>
          <a:lstStyle/>
          <a:p>
            <a:r>
              <a:rPr lang="en-IN" b="1" dirty="0"/>
              <a:t>Fig. </a:t>
            </a:r>
            <a:r>
              <a:rPr lang="en-IN" dirty="0"/>
              <a:t>With multiple 3′ cleavage sites, there are two or more potential sites for cleavage and polyadenylation; use of the different sites produces mRNAs of different lengths. </a:t>
            </a:r>
          </a:p>
          <a:p>
            <a:endParaRPr lang="en-IN" dirty="0"/>
          </a:p>
        </p:txBody>
      </p:sp>
    </p:spTree>
    <p:extLst>
      <p:ext uri="{BB962C8B-B14F-4D97-AF65-F5344CB8AC3E}">
        <p14:creationId xmlns:p14="http://schemas.microsoft.com/office/powerpoint/2010/main" val="125484289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3" name="Picture 1" descr="page1234image21039344">
            <a:extLst>
              <a:ext uri="{FF2B5EF4-FFF2-40B4-BE49-F238E27FC236}">
                <a16:creationId xmlns:a16="http://schemas.microsoft.com/office/drawing/2014/main" id="{DDF6A023-1058-546A-4C30-F3FCB362A02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35200" y="406400"/>
            <a:ext cx="4585844" cy="5778500"/>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9C311B94-0440-5C2C-B9F8-334D3C75C147}"/>
              </a:ext>
            </a:extLst>
          </p:cNvPr>
          <p:cNvSpPr txBox="1"/>
          <p:nvPr/>
        </p:nvSpPr>
        <p:spPr>
          <a:xfrm>
            <a:off x="1636209" y="6437947"/>
            <a:ext cx="6136191" cy="1754326"/>
          </a:xfrm>
          <a:prstGeom prst="rect">
            <a:avLst/>
          </a:prstGeom>
          <a:noFill/>
        </p:spPr>
        <p:txBody>
          <a:bodyPr wrap="square" rtlCol="0">
            <a:spAutoFit/>
          </a:bodyPr>
          <a:lstStyle/>
          <a:p>
            <a:r>
              <a:rPr lang="en-IN" b="1" dirty="0"/>
              <a:t>Fig. </a:t>
            </a:r>
            <a:r>
              <a:rPr lang="en-IN" dirty="0"/>
              <a:t>The gRNA has sequences that are partly complementary to those of the unedited mRNA and pairs with it. After this pairing, the mRNA undergoes cleavage and new nucleotides are added, with sequences in the gRNA serving as a template. The ends of the mRNA are then </a:t>
            </a:r>
            <a:r>
              <a:rPr lang="en-IN" dirty="0" err="1"/>
              <a:t>rejoined</a:t>
            </a:r>
            <a:r>
              <a:rPr lang="en-IN" dirty="0"/>
              <a:t>. </a:t>
            </a:r>
          </a:p>
          <a:p>
            <a:endParaRPr lang="en-IN" dirty="0"/>
          </a:p>
        </p:txBody>
      </p:sp>
    </p:spTree>
    <p:extLst>
      <p:ext uri="{BB962C8B-B14F-4D97-AF65-F5344CB8AC3E}">
        <p14:creationId xmlns:p14="http://schemas.microsoft.com/office/powerpoint/2010/main" val="335373865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7" name="Picture 1" descr="page1214image21781824">
            <a:extLst>
              <a:ext uri="{FF2B5EF4-FFF2-40B4-BE49-F238E27FC236}">
                <a16:creationId xmlns:a16="http://schemas.microsoft.com/office/drawing/2014/main" id="{F6D1B36B-5DC8-D04F-9694-15A1A6DDD2C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60400" y="52387"/>
            <a:ext cx="3911600" cy="8229600"/>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3C75FE6C-8250-DD82-60C7-30D2098A15A9}"/>
              </a:ext>
            </a:extLst>
          </p:cNvPr>
          <p:cNvSpPr txBox="1"/>
          <p:nvPr/>
        </p:nvSpPr>
        <p:spPr>
          <a:xfrm>
            <a:off x="5217609" y="1878647"/>
            <a:ext cx="3088191" cy="1754326"/>
          </a:xfrm>
          <a:prstGeom prst="rect">
            <a:avLst/>
          </a:prstGeom>
          <a:noFill/>
        </p:spPr>
        <p:txBody>
          <a:bodyPr wrap="square" rtlCol="0">
            <a:spAutoFit/>
          </a:bodyPr>
          <a:lstStyle/>
          <a:p>
            <a:r>
              <a:rPr lang="en-IN" b="1" dirty="0"/>
              <a:t>Fig. </a:t>
            </a:r>
            <a:r>
              <a:rPr lang="en-IN" dirty="0"/>
              <a:t>The cap consists of 7-methylguanosine attached to the pre-mRNA by a unique 5′–5′ bond (shown in detail in the bottom box). </a:t>
            </a:r>
          </a:p>
          <a:p>
            <a:endParaRPr lang="en-IN" dirty="0"/>
          </a:p>
        </p:txBody>
      </p:sp>
    </p:spTree>
    <p:extLst>
      <p:ext uri="{BB962C8B-B14F-4D97-AF65-F5344CB8AC3E}">
        <p14:creationId xmlns:p14="http://schemas.microsoft.com/office/powerpoint/2010/main" val="402863180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1" name="Picture 1" descr="page1217image21680400">
            <a:extLst>
              <a:ext uri="{FF2B5EF4-FFF2-40B4-BE49-F238E27FC236}">
                <a16:creationId xmlns:a16="http://schemas.microsoft.com/office/drawing/2014/main" id="{9ABA4FB5-175B-F992-A254-1761EA2039A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1999" y="1041400"/>
            <a:ext cx="7441857" cy="3771900"/>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9E526AB1-F772-A2B8-113F-9ADF5B576461}"/>
              </a:ext>
            </a:extLst>
          </p:cNvPr>
          <p:cNvSpPr txBox="1"/>
          <p:nvPr/>
        </p:nvSpPr>
        <p:spPr>
          <a:xfrm>
            <a:off x="1503904" y="5777547"/>
            <a:ext cx="6136191" cy="369332"/>
          </a:xfrm>
          <a:prstGeom prst="rect">
            <a:avLst/>
          </a:prstGeom>
          <a:noFill/>
        </p:spPr>
        <p:txBody>
          <a:bodyPr wrap="square" rtlCol="0">
            <a:spAutoFit/>
          </a:bodyPr>
          <a:lstStyle/>
          <a:p>
            <a:r>
              <a:rPr lang="en-IN" b="1" dirty="0"/>
              <a:t>Fig. Most eukaryotic mRNAs have a 3′ poly(A) tail </a:t>
            </a:r>
            <a:endParaRPr lang="en-IN" dirty="0"/>
          </a:p>
        </p:txBody>
      </p:sp>
    </p:spTree>
    <p:extLst>
      <p:ext uri="{BB962C8B-B14F-4D97-AF65-F5344CB8AC3E}">
        <p14:creationId xmlns:p14="http://schemas.microsoft.com/office/powerpoint/2010/main" val="102332291"/>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42</TotalTime>
  <Words>204</Words>
  <Application>Microsoft Macintosh PowerPoint</Application>
  <PresentationFormat>Custom</PresentationFormat>
  <Paragraphs>13</Paragraphs>
  <Slides>10</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10</vt:i4>
      </vt:variant>
    </vt:vector>
  </HeadingPairs>
  <TitlesOfParts>
    <vt:vector size="14" baseType="lpstr">
      <vt:lpstr>Arial</vt:lpstr>
      <vt:lpstr>Calibri</vt:lpstr>
      <vt:lpstr>Calibri Light</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Microsoft Office User</dc:creator>
  <cp:lastModifiedBy>Microsoft Office User</cp:lastModifiedBy>
  <cp:revision>3</cp:revision>
  <dcterms:created xsi:type="dcterms:W3CDTF">2022-07-05T07:18:18Z</dcterms:created>
  <dcterms:modified xsi:type="dcterms:W3CDTF">2024-02-17T05:01:56Z</dcterms:modified>
</cp:coreProperties>
</file>