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80" r:id="rId4"/>
    <p:sldId id="279" r:id="rId5"/>
    <p:sldId id="278" r:id="rId6"/>
    <p:sldId id="277" r:id="rId7"/>
    <p:sldId id="276" r:id="rId8"/>
    <p:sldId id="275" r:id="rId9"/>
    <p:sldId id="274" r:id="rId10"/>
    <p:sldId id="273" r:id="rId11"/>
    <p:sldId id="272" r:id="rId12"/>
    <p:sldId id="271" r:id="rId13"/>
    <p:sldId id="270" r:id="rId14"/>
    <p:sldId id="269" r:id="rId15"/>
    <p:sldId id="283" r:id="rId16"/>
    <p:sldId id="268" r:id="rId17"/>
    <p:sldId id="267" r:id="rId18"/>
    <p:sldId id="266" r:id="rId19"/>
    <p:sldId id="265" r:id="rId20"/>
    <p:sldId id="264" r:id="rId21"/>
    <p:sldId id="263" r:id="rId22"/>
    <p:sldId id="262" r:id="rId23"/>
    <p:sldId id="261" r:id="rId24"/>
    <p:sldId id="259" r:id="rId25"/>
    <p:sldId id="258" r:id="rId26"/>
    <p:sldId id="257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2430" y="-6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2939-0447-45EA-B809-D8FD6A8C1BFF}" type="datetimeFigureOut">
              <a:rPr lang="en-US" smtClean="0"/>
              <a:pPr/>
              <a:t>8/16/2021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8C1B8-5C0D-44AF-828F-EB37E762A2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2939-0447-45EA-B809-D8FD6A8C1BFF}" type="datetimeFigureOut">
              <a:rPr lang="en-US" smtClean="0"/>
              <a:pPr/>
              <a:t>8/16/2021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8C1B8-5C0D-44AF-828F-EB37E762A2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2939-0447-45EA-B809-D8FD6A8C1BFF}" type="datetimeFigureOut">
              <a:rPr lang="en-US" smtClean="0"/>
              <a:pPr/>
              <a:t>8/16/2021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8C1B8-5C0D-44AF-828F-EB37E762A2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2939-0447-45EA-B809-D8FD6A8C1BFF}" type="datetimeFigureOut">
              <a:rPr lang="en-US" smtClean="0"/>
              <a:pPr/>
              <a:t>8/16/2021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8C1B8-5C0D-44AF-828F-EB37E762A2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2939-0447-45EA-B809-D8FD6A8C1BFF}" type="datetimeFigureOut">
              <a:rPr lang="en-US" smtClean="0"/>
              <a:pPr/>
              <a:t>8/16/2021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8C1B8-5C0D-44AF-828F-EB37E762A2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2939-0447-45EA-B809-D8FD6A8C1BFF}" type="datetimeFigureOut">
              <a:rPr lang="en-US" smtClean="0"/>
              <a:pPr/>
              <a:t>8/16/2021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8C1B8-5C0D-44AF-828F-EB37E762A2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2939-0447-45EA-B809-D8FD6A8C1BFF}" type="datetimeFigureOut">
              <a:rPr lang="en-US" smtClean="0"/>
              <a:pPr/>
              <a:t>8/16/2021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8C1B8-5C0D-44AF-828F-EB37E762A2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2939-0447-45EA-B809-D8FD6A8C1BFF}" type="datetimeFigureOut">
              <a:rPr lang="en-US" smtClean="0"/>
              <a:pPr/>
              <a:t>8/16/2021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8C1B8-5C0D-44AF-828F-EB37E762A2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2939-0447-45EA-B809-D8FD6A8C1BFF}" type="datetimeFigureOut">
              <a:rPr lang="en-US" smtClean="0"/>
              <a:pPr/>
              <a:t>8/16/2021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8C1B8-5C0D-44AF-828F-EB37E762A2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2939-0447-45EA-B809-D8FD6A8C1BFF}" type="datetimeFigureOut">
              <a:rPr lang="en-US" smtClean="0"/>
              <a:pPr/>
              <a:t>8/16/2021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8C1B8-5C0D-44AF-828F-EB37E762A2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2939-0447-45EA-B809-D8FD6A8C1BFF}" type="datetimeFigureOut">
              <a:rPr lang="en-US" smtClean="0"/>
              <a:pPr/>
              <a:t>8/16/2021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8C1B8-5C0D-44AF-828F-EB37E762A2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62939-0447-45EA-B809-D8FD6A8C1BFF}" type="datetimeFigureOut">
              <a:rPr lang="en-US" smtClean="0"/>
              <a:pPr/>
              <a:t>8/16/2021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8C1B8-5C0D-44AF-828F-EB37E762A2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0" y="2200870"/>
            <a:ext cx="5982343" cy="923330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Liver Function Test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0308"/>
            <a:ext cx="8686800" cy="61766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51" y="90487"/>
            <a:ext cx="9013649" cy="66151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3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362" y="187134"/>
            <a:ext cx="8758238" cy="65184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49" y="147637"/>
            <a:ext cx="8762951" cy="6481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5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1962" y="278412"/>
            <a:ext cx="8301038" cy="6427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15304"/>
            <a:ext cx="8382000" cy="63378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8446631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63621"/>
            <a:ext cx="8341166" cy="62895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61138"/>
            <a:ext cx="8415338" cy="61158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1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8443" y="261937"/>
            <a:ext cx="8520757" cy="6291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1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67814"/>
            <a:ext cx="8382000" cy="6109186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485" y="228600"/>
            <a:ext cx="8568715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1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" y="156968"/>
            <a:ext cx="8672513" cy="6548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user\Desktop\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596"/>
            <a:ext cx="9144000" cy="6814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1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046" y="76200"/>
            <a:ext cx="8618154" cy="6643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esktop\1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837" y="337910"/>
            <a:ext cx="8539163" cy="60628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1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65451"/>
            <a:ext cx="8610600" cy="61353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1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8534400" cy="64172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\Desktop\1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45854"/>
            <a:ext cx="8534400" cy="61311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esktop\2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90512"/>
            <a:ext cx="8458200" cy="626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er\Desktop\2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1937" y="254811"/>
            <a:ext cx="8577263" cy="63745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er\Desktop\2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5247" y="381000"/>
            <a:ext cx="8211553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user\Desktop\2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49157"/>
            <a:ext cx="8686800" cy="64802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\Desktop\2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665" y="304800"/>
            <a:ext cx="8574535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user\Desktop\2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322" y="290512"/>
            <a:ext cx="8461678" cy="6338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user\Desktop\2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029" y="261937"/>
            <a:ext cx="8671171" cy="6138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</Words>
  <Application>Microsoft Office PowerPoint</Application>
  <PresentationFormat>On-screen Show (4:3)</PresentationFormat>
  <Paragraphs>1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4</cp:revision>
  <dcterms:created xsi:type="dcterms:W3CDTF">2021-08-14T08:36:08Z</dcterms:created>
  <dcterms:modified xsi:type="dcterms:W3CDTF">2021-08-16T05:51:21Z</dcterms:modified>
</cp:coreProperties>
</file>