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1FC1-9D30-46C5-B973-994FB3CED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5F3D83-7DB6-4CBF-8FF6-9E99BF8EF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DD005-17E3-41C0-B6EB-094226EE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4E9CA-B848-46A2-903E-F64F3E372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B6BFC-27DA-4029-B0B0-D86FFC171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864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2ADC7-CA0B-49B6-BD28-C3BACC2D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39C8D-C386-43BC-A43D-5CAA9EFF1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E7BD6-6105-4CB1-97FD-CE66CDD8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FC0B5-9001-460E-AAAD-8E8C20DF9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85A1D-60FB-47FF-858B-D079F59A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705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8690-99A7-4B84-9838-1ED392DAE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07A8-D91E-4603-8161-A0A963C71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507F8-FF29-4E19-8320-F73BAAC76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97F9B-E984-4928-AA04-39A27CAB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1E42E-EB33-4F98-889E-D150ABCB6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222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2ED0-47E1-479E-918A-05219D24F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F0106-A8E8-46E0-9EC1-964AAE8AB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A5993-F33A-4C39-B484-0DB2D124A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ECD49-6762-49C1-922E-6F6670754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40373-7E76-4905-84EF-B164F8DC7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8BD61-EFE8-4058-905E-60C90DA6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0794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ECC2E-4349-47C1-A7C3-211E06039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5B452-26AF-4981-851B-65C810DEB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126A9-B9D1-45C2-8E3C-4524643D9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7A0852-2DF5-47C8-BF2C-FF71CE9BA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DC8EB-C18D-4A6E-9152-5D0513066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D43DA9-081E-4DB4-B49B-D986CB3D2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E8790-F436-4752-B58B-D329D1DC5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59D14-BC00-47CA-A800-510AB6B6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45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DCD52-72A5-41D5-81AE-7564BC8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C4AB6F-D6FD-4F39-834C-E486B60CD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7E308-5682-4CC2-B214-CAABE398C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7DD9D-7B22-481F-8788-0FD4DFED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81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F6BFB3-CF14-4B6D-ADAD-EC67320D3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746E3-DD8F-46B0-BB27-9CD461394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A2FA3-7E44-4F71-8C3B-A33CC5984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71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212D1-35D8-492C-85D7-46CB225B6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B0EFF-FAC0-43BC-AA86-9E5B1DF0F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4EFC5-0E75-48E7-B9AE-C70919612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55E22-B922-44FB-9F9A-B56ECEDD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6196A-802B-4E56-817A-E670D98E7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B9C81-8716-41E6-B155-96815F908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8760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CBCF-A836-42C9-A7E0-8999767B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F5C4FB-0AF3-41DB-A07C-BDF4CFA61D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87429-3ACF-42AA-8814-6549A5D0E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DB8D3-5FAC-4EFA-8F6E-76C2F7720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48B26-E570-4447-B034-25EB7BAB8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F354C-4CAD-4242-A1F9-808D37D5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254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F8EDD-6F57-41BB-9A69-4F3F9B6F5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ECC975-5425-478D-B51D-8AFBB6EC3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39C92-684E-4793-8132-B2A2674D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9399D-606F-4F58-9CFA-131BC80AB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CF605-65B5-437B-9C52-D035AB920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622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1D630E-7625-4C42-AD30-0FDB813DF0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DE4734-0185-4867-90BF-AB41A0B33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74242-0438-4463-9F49-B1331F84F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249BD-013C-4CEA-8677-593C7179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B9110-3681-4838-B0EF-E91A9BF5B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7625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DBC085-DE88-453E-B7AF-B9A284776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70D9-196A-44AB-98C4-BD79D5829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B4F34-6857-4009-8A66-CDC8079379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68B40-3C53-4A94-AC31-9628C0035D15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A5CD0-7883-4CFB-A637-2EF3DD5C36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CD395-4507-43A8-9524-260827062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6C0D-A7D8-40F9-A6F3-8479932B1B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895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DA93E-E886-4271-8FB5-85EFC59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250" y="1209384"/>
            <a:ext cx="10339754" cy="1304852"/>
          </a:xfrm>
        </p:spPr>
        <p:txBody>
          <a:bodyPr>
            <a:normAutofit fontScale="90000"/>
          </a:bodyPr>
          <a:lstStyle/>
          <a:p>
            <a:r>
              <a:rPr lang="en-US" sz="8900" dirty="0">
                <a:solidFill>
                  <a:srgbClr val="FF0000"/>
                </a:solidFill>
                <a:latin typeface="Algerian" panose="04020705040A02060702" pitchFamily="82" charset="0"/>
              </a:rPr>
              <a:t>One Week Bridge Course</a:t>
            </a:r>
            <a:endParaRPr lang="en-IN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14735-30C3-4362-B7EA-946A85B8F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8" y="2303575"/>
            <a:ext cx="8970498" cy="421322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(For the Students of Economics who did not have economics at 10+2)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528D00-0B9A-49AA-80EA-8EBFE36EFA98}"/>
              </a:ext>
            </a:extLst>
          </p:cNvPr>
          <p:cNvSpPr/>
          <p:nvPr/>
        </p:nvSpPr>
        <p:spPr>
          <a:xfrm>
            <a:off x="6133027" y="3085207"/>
            <a:ext cx="48819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effectLst>
                  <a:reflection blurRad="6350" stA="53000" endA="300" endPos="35500" dir="5400000" sy="-90000" algn="bl" rotWithShape="0"/>
                </a:effectLst>
              </a:rPr>
              <a:t>Date: 08-08-2023 to 14-08-2023</a:t>
            </a:r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CE0F2902-2616-419E-B39A-DD8132125E50}"/>
              </a:ext>
            </a:extLst>
          </p:cNvPr>
          <p:cNvSpPr/>
          <p:nvPr/>
        </p:nvSpPr>
        <p:spPr>
          <a:xfrm>
            <a:off x="6212987" y="3819088"/>
            <a:ext cx="4881977" cy="2769473"/>
          </a:xfrm>
          <a:prstGeom prst="horizontalScroll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Venue: Smart Classroom</a:t>
            </a:r>
          </a:p>
          <a:p>
            <a:pPr algn="ctr"/>
            <a:r>
              <a:rPr lang="en-US" sz="28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Department of Economics </a:t>
            </a:r>
          </a:p>
          <a:p>
            <a:pPr algn="ctr"/>
            <a:r>
              <a:rPr lang="en-US" sz="2800" b="1" dirty="0" err="1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Mangaldai</a:t>
            </a:r>
            <a:r>
              <a:rPr lang="en-US" sz="28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 College</a:t>
            </a:r>
          </a:p>
        </p:txBody>
      </p:sp>
    </p:spTree>
    <p:extLst>
      <p:ext uri="{BB962C8B-B14F-4D97-AF65-F5344CB8AC3E}">
        <p14:creationId xmlns:p14="http://schemas.microsoft.com/office/powerpoint/2010/main" val="1544847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One Week Bridge Course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Week Bridge Course</dc:title>
  <dc:creator>Dreamly</dc:creator>
  <cp:lastModifiedBy>Dreamly Sarmah</cp:lastModifiedBy>
  <cp:revision>4</cp:revision>
  <dcterms:created xsi:type="dcterms:W3CDTF">2023-08-10T04:06:33Z</dcterms:created>
  <dcterms:modified xsi:type="dcterms:W3CDTF">2023-08-10T04:56:38Z</dcterms:modified>
</cp:coreProperties>
</file>